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3/14/2012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Mercredi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14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mars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5924" y="2590799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Conjugate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verbs</a:t>
            </a:r>
            <a:r>
              <a:rPr lang="fr-FR" sz="2800" dirty="0" smtClean="0">
                <a:latin typeface="Kristen ITC" pitchFamily="66" charset="0"/>
              </a:rPr>
              <a:t> in the passé composé </a:t>
            </a:r>
            <a:r>
              <a:rPr lang="fr-FR" sz="2800" dirty="0" err="1" smtClean="0">
                <a:latin typeface="Kristen ITC" pitchFamily="66" charset="0"/>
              </a:rPr>
              <a:t>with</a:t>
            </a:r>
            <a:r>
              <a:rPr lang="fr-FR" sz="2800" dirty="0" smtClean="0">
                <a:latin typeface="Kristen ITC" pitchFamily="66" charset="0"/>
              </a:rPr>
              <a:t> 90% </a:t>
            </a:r>
            <a:r>
              <a:rPr lang="fr-FR" sz="2800" dirty="0" err="1" smtClean="0">
                <a:latin typeface="Kristen ITC" pitchFamily="66" charset="0"/>
              </a:rPr>
              <a:t>accuracy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3487" y="38862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Explain</a:t>
            </a:r>
            <a:r>
              <a:rPr lang="fr-FR" sz="2800" dirty="0" smtClean="0">
                <a:latin typeface="Kristen ITC" pitchFamily="66" charset="0"/>
              </a:rPr>
              <a:t> a </a:t>
            </a:r>
            <a:r>
              <a:rPr lang="fr-FR" sz="2800" dirty="0" err="1" smtClean="0">
                <a:latin typeface="Kristen ITC" pitchFamily="66" charset="0"/>
              </a:rPr>
              <a:t>minor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illness</a:t>
            </a:r>
            <a:r>
              <a:rPr lang="fr-FR" sz="2800" dirty="0" smtClean="0">
                <a:latin typeface="Kristen ITC" pitchFamily="66" charset="0"/>
              </a:rPr>
              <a:t> to a </a:t>
            </a:r>
            <a:r>
              <a:rPr lang="fr-FR" sz="2800" dirty="0" err="1" smtClean="0">
                <a:latin typeface="Kristen ITC" pitchFamily="66" charset="0"/>
              </a:rPr>
              <a:t>doctor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4768406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Have a prescription </a:t>
            </a:r>
            <a:r>
              <a:rPr lang="fr-FR" sz="2800" dirty="0" err="1" smtClean="0">
                <a:latin typeface="Kristen ITC" pitchFamily="66" charset="0"/>
              </a:rPr>
              <a:t>filled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at</a:t>
            </a:r>
            <a:r>
              <a:rPr lang="fr-FR" sz="2800" dirty="0" smtClean="0">
                <a:latin typeface="Kristen ITC" pitchFamily="66" charset="0"/>
              </a:rPr>
              <a:t> a </a:t>
            </a:r>
            <a:r>
              <a:rPr lang="fr-FR" sz="2800" dirty="0" err="1" smtClean="0">
                <a:latin typeface="Kristen ITC" pitchFamily="66" charset="0"/>
              </a:rPr>
              <a:t>pharmacy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36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56</cp:revision>
  <dcterms:created xsi:type="dcterms:W3CDTF">2011-09-14T23:22:57Z</dcterms:created>
  <dcterms:modified xsi:type="dcterms:W3CDTF">2012-03-14T10:55:59Z</dcterms:modified>
</cp:coreProperties>
</file>